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notesMasterIdLst>
    <p:notesMasterId r:id="rId24"/>
  </p:notesMasterIdLst>
  <p:sldIdLst>
    <p:sldId id="402" r:id="rId2"/>
    <p:sldId id="392" r:id="rId3"/>
    <p:sldId id="393" r:id="rId4"/>
    <p:sldId id="394" r:id="rId5"/>
    <p:sldId id="362" r:id="rId6"/>
    <p:sldId id="395" r:id="rId7"/>
    <p:sldId id="396" r:id="rId8"/>
    <p:sldId id="397" r:id="rId9"/>
    <p:sldId id="401" r:id="rId10"/>
    <p:sldId id="367" r:id="rId11"/>
    <p:sldId id="403" r:id="rId12"/>
    <p:sldId id="368" r:id="rId13"/>
    <p:sldId id="389" r:id="rId14"/>
    <p:sldId id="372" r:id="rId15"/>
    <p:sldId id="404" r:id="rId16"/>
    <p:sldId id="405" r:id="rId17"/>
    <p:sldId id="406" r:id="rId18"/>
    <p:sldId id="386" r:id="rId19"/>
    <p:sldId id="373" r:id="rId20"/>
    <p:sldId id="375" r:id="rId21"/>
    <p:sldId id="377" r:id="rId22"/>
    <p:sldId id="399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EFA"/>
    <a:srgbClr val="FEA96E"/>
    <a:srgbClr val="BB4D02"/>
    <a:srgbClr val="99DB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>
        <p:scale>
          <a:sx n="40" d="100"/>
          <a:sy n="40" d="100"/>
        </p:scale>
        <p:origin x="1638" y="6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0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6A2410-AD63-4185-961A-32CB054094B3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5B3B70-654D-44DE-B455-62B2D1C7E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118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765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56152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5540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8086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093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268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382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99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334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298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212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2022/7/3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941514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2022/7/3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36753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2022/7/3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045211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2022/7/3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94013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2022/7/3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068539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2022/7/3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45147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2022/7/3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5184004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2022/7/3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0141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2022/7/3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06170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2022/7/3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604255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2022/7/3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308869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B95F0E66-8BCA-4211-BDE1-A1DBD4DB1C1C}"/>
              </a:ext>
            </a:extLst>
          </p:cNvPr>
          <p:cNvSpPr txBox="1"/>
          <p:nvPr userDrawn="1"/>
        </p:nvSpPr>
        <p:spPr>
          <a:xfrm>
            <a:off x="0" y="-1676672"/>
            <a:ext cx="12192000" cy="53367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>
                <a:solidFill>
                  <a:srgbClr val="CFCFCF"/>
                </a:solidFill>
                <a:latin typeface="+mj-ea"/>
                <a:ea typeface="+mj-ea"/>
              </a:rPr>
              <a:t>www.9slide.vn</a:t>
            </a:r>
            <a:endParaRPr lang="en-US" sz="2400" dirty="0">
              <a:solidFill>
                <a:srgbClr val="CFCFCF"/>
              </a:solidFill>
              <a:latin typeface="+mj-ea"/>
              <a:ea typeface="+mj-ea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2022/7/3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563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gif"/><Relationship Id="rId11" Type="http://schemas.openxmlformats.org/officeDocument/2006/relationships/image" Target="../media/image3.png"/><Relationship Id="rId5" Type="http://schemas.openxmlformats.org/officeDocument/2006/relationships/image" Target="../media/image7.gif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4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4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.png"/><Relationship Id="rId5" Type="http://schemas.microsoft.com/office/2007/relationships/media" Target="../media/media5.mp3"/><Relationship Id="rId10" Type="http://schemas.openxmlformats.org/officeDocument/2006/relationships/image" Target="../media/image11.png"/><Relationship Id="rId4" Type="http://schemas.openxmlformats.org/officeDocument/2006/relationships/audio" Target="../media/media4.mp3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14.gif"/><Relationship Id="rId3" Type="http://schemas.microsoft.com/office/2007/relationships/media" Target="../media/media4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1.png"/><Relationship Id="rId5" Type="http://schemas.microsoft.com/office/2007/relationships/media" Target="../media/media5.mp3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4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4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.png"/><Relationship Id="rId5" Type="http://schemas.microsoft.com/office/2007/relationships/media" Target="../media/media5.mp3"/><Relationship Id="rId10" Type="http://schemas.openxmlformats.org/officeDocument/2006/relationships/image" Target="../media/image15.png"/><Relationship Id="rId4" Type="http://schemas.openxmlformats.org/officeDocument/2006/relationships/audio" Target="../media/media4.mp3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pic>
        <p:nvPicPr>
          <p:cNvPr id="12" name="Masetti - Our Own Heaven">
            <a:hlinkClick r:id="" action="ppaction://media"/>
            <a:extLst>
              <a:ext uri="{FF2B5EF4-FFF2-40B4-BE49-F238E27FC236}">
                <a16:creationId xmlns:a16="http://schemas.microsoft.com/office/drawing/2014/main" id="{BCBDBF1F-5A08-4BC1-A338-A852288EE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3000" y="1333942"/>
            <a:ext cx="406400" cy="406400"/>
          </a:xfrm>
          <a:prstGeom prst="rect">
            <a:avLst/>
          </a:prstGeom>
        </p:spPr>
      </p:pic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18">
            <a:extLst>
              <a:ext uri="{FF2B5EF4-FFF2-40B4-BE49-F238E27FC236}">
                <a16:creationId xmlns:a16="http://schemas.microsoft.com/office/drawing/2014/main" id="{1CD83091-F79D-45A9-9975-EA71DE2C09C9}"/>
              </a:ext>
            </a:extLst>
          </p:cNvPr>
          <p:cNvSpPr txBox="1"/>
          <p:nvPr/>
        </p:nvSpPr>
        <p:spPr>
          <a:xfrm>
            <a:off x="2547486" y="2752484"/>
            <a:ext cx="66892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iny" panose="02000903060500060000" pitchFamily="2" charset="0"/>
                <a:ea typeface="仓耳今楷05-6763 W05" panose="02020400000000000000" pitchFamily="18" charset="-122"/>
              </a:rPr>
              <a:t>KHỞI</a:t>
            </a:r>
            <a:r>
              <a:rPr kumimoji="0" lang="en-US" altLang="zh-CN" sz="66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iny" panose="02000903060500060000" pitchFamily="2" charset="0"/>
                <a:ea typeface="仓耳今楷05-6763 W05" panose="02020400000000000000" pitchFamily="18" charset="-122"/>
              </a:rPr>
              <a:t> ĐỘNG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iny" panose="02000903060500060000" pitchFamily="2" charset="0"/>
              <a:ea typeface="仓耳今楷05-6763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46302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128789" y="1236372"/>
            <a:ext cx="11887200" cy="542041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08262" flipH="1">
            <a:off x="-580129" y="4908513"/>
            <a:ext cx="2122986" cy="21229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03FE32-6973-42DA-8CCB-DDF25051D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334" y="1974076"/>
            <a:ext cx="9191110" cy="4466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C6DB56-DA6E-485F-B2D3-D148CD5BE4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63" y="1612712"/>
            <a:ext cx="3872585" cy="11277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142A1A-2C89-48B2-A8BE-79795E8A7D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400" y="2206992"/>
            <a:ext cx="4951374" cy="10668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EF3AC93-40B4-49A0-8B33-61D258EB49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231" y="3900760"/>
            <a:ext cx="5079713" cy="118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987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28789" y="721218"/>
            <a:ext cx="11887200" cy="59355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ound Diagonal Corner Rectangle 27"/>
          <p:cNvSpPr/>
          <p:nvPr/>
        </p:nvSpPr>
        <p:spPr>
          <a:xfrm>
            <a:off x="5462196" y="3689004"/>
            <a:ext cx="6328625" cy="1752798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ource Han Sans Regular"/>
                <a:cs typeface="+mn-cs"/>
              </a:rPr>
              <a:t>Có</a:t>
            </a:r>
            <a:r>
              <a:rPr kumimoji="0" lang="en-US" sz="4400" b="0" i="0" u="none" strike="noStrike" kern="1200" cap="none" spc="0" normalizeH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ource Han Sans Regular"/>
                <a:cs typeface="+mn-cs"/>
              </a:rPr>
              <a:t> những cách nào để thực hiện phép tính trên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4508239" y="993200"/>
            <a:ext cx="3128299" cy="1056353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 + ..?..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= 16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116" y="3005269"/>
            <a:ext cx="4548585" cy="4548585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2675022" y="2808125"/>
            <a:ext cx="1918952" cy="1213434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6576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70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ounded Rectangle 75"/>
          <p:cNvSpPr/>
          <p:nvPr/>
        </p:nvSpPr>
        <p:spPr>
          <a:xfrm>
            <a:off x="128789" y="721218"/>
            <a:ext cx="11887200" cy="59355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5130" flipH="1">
            <a:off x="9259898" y="-645201"/>
            <a:ext cx="3301315" cy="33013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7EE287-A577-49D9-8C3F-355032E90E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008" y="3840280"/>
            <a:ext cx="3696555" cy="33589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0F6CF3-D965-4A49-8FE2-C3CFCD40A6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9" y="370583"/>
            <a:ext cx="4536878" cy="23759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A13F929-FDEB-4D90-872E-6072E7CD60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40" y="3327335"/>
            <a:ext cx="2578741" cy="299157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692FAB3-D42F-4580-8F93-39A920D978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598" y="1494570"/>
            <a:ext cx="4937443" cy="1057494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0483B851-6C75-4ACD-849F-E8A1B68274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390" y="4959430"/>
            <a:ext cx="3540192" cy="845520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3D12F24C-B252-4D13-9DEE-B874F169A636}"/>
              </a:ext>
            </a:extLst>
          </p:cNvPr>
          <p:cNvGrpSpPr/>
          <p:nvPr/>
        </p:nvGrpSpPr>
        <p:grpSpPr>
          <a:xfrm>
            <a:off x="2726346" y="2536450"/>
            <a:ext cx="1647263" cy="1178956"/>
            <a:chOff x="2400272" y="5113644"/>
            <a:chExt cx="1647263" cy="1178956"/>
          </a:xfrm>
        </p:grpSpPr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0E5E5E58-5B6E-4933-A130-472D4451EFA3}"/>
                </a:ext>
              </a:extLst>
            </p:cNvPr>
            <p:cNvCxnSpPr/>
            <p:nvPr/>
          </p:nvCxnSpPr>
          <p:spPr>
            <a:xfrm flipV="1">
              <a:off x="3238724" y="5113644"/>
              <a:ext cx="0" cy="97933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圆角矩形 1">
              <a:extLst>
                <a:ext uri="{FF2B5EF4-FFF2-40B4-BE49-F238E27FC236}">
                  <a16:creationId xmlns:a16="http://schemas.microsoft.com/office/drawing/2014/main" id="{8A843380-D7E5-45B0-8D1E-77DF2A9DF948}"/>
                </a:ext>
              </a:extLst>
            </p:cNvPr>
            <p:cNvSpPr/>
            <p:nvPr/>
          </p:nvSpPr>
          <p:spPr>
            <a:xfrm>
              <a:off x="2400272" y="5673398"/>
              <a:ext cx="1647263" cy="619202"/>
            </a:xfrm>
            <a:prstGeom prst="roundRect">
              <a:avLst/>
            </a:prstGeom>
            <a:solidFill>
              <a:srgbClr val="92D050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7" tIns="60953" rIns="121907" bIns="6095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宋体" panose="02010600030101010101" pitchFamily="2" charset="-122"/>
                  <a:cs typeface="+mn-cs"/>
                </a:rPr>
                <a:t>Soá</a:t>
              </a:r>
              <a:r>
                <a:rPr kumimoji="0" lang="en-US" altLang="zh-CN" sz="2800" b="0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altLang="zh-CN" sz="2800" b="0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宋体" panose="02010600030101010101" pitchFamily="2" charset="-122"/>
                  <a:cs typeface="+mn-cs"/>
                </a:rPr>
                <a:t>haïng</a:t>
              </a:r>
              <a:endParaRPr kumimoji="0" lang="zh-CN" alt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76F90C8-A63F-420C-AAFD-A82BFF706299}"/>
              </a:ext>
            </a:extLst>
          </p:cNvPr>
          <p:cNvGrpSpPr/>
          <p:nvPr/>
        </p:nvGrpSpPr>
        <p:grpSpPr>
          <a:xfrm>
            <a:off x="5052744" y="2552064"/>
            <a:ext cx="1660133" cy="1168042"/>
            <a:chOff x="2415861" y="5113644"/>
            <a:chExt cx="1660133" cy="1168042"/>
          </a:xfrm>
        </p:grpSpPr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D7997612-0FE9-4BBF-91C4-B447FABA9F41}"/>
                </a:ext>
              </a:extLst>
            </p:cNvPr>
            <p:cNvCxnSpPr/>
            <p:nvPr/>
          </p:nvCxnSpPr>
          <p:spPr>
            <a:xfrm flipV="1">
              <a:off x="3238724" y="5113644"/>
              <a:ext cx="0" cy="97933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圆角矩形 1">
              <a:extLst>
                <a:ext uri="{FF2B5EF4-FFF2-40B4-BE49-F238E27FC236}">
                  <a16:creationId xmlns:a16="http://schemas.microsoft.com/office/drawing/2014/main" id="{FF5F66AD-F085-45F8-A364-676C9B287A5B}"/>
                </a:ext>
              </a:extLst>
            </p:cNvPr>
            <p:cNvSpPr/>
            <p:nvPr/>
          </p:nvSpPr>
          <p:spPr>
            <a:xfrm>
              <a:off x="2415861" y="5662484"/>
              <a:ext cx="1660133" cy="619202"/>
            </a:xfrm>
            <a:prstGeom prst="roundRect">
              <a:avLst/>
            </a:prstGeom>
            <a:solidFill>
              <a:srgbClr val="92D050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7" tIns="60953" rIns="121907" bIns="6095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宋体" panose="02010600030101010101" pitchFamily="2" charset="-122"/>
                  <a:cs typeface="+mn-cs"/>
                </a:rPr>
                <a:t>Soá</a:t>
              </a:r>
              <a:r>
                <a:rPr kumimoji="0" lang="en-US" altLang="zh-CN" sz="2800" b="0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altLang="zh-CN" sz="2800" b="0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宋体" panose="02010600030101010101" pitchFamily="2" charset="-122"/>
                  <a:cs typeface="+mn-cs"/>
                </a:rPr>
                <a:t>haïng</a:t>
              </a:r>
              <a:endParaRPr kumimoji="0" lang="zh-CN" alt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DC5C759D-E9DD-450B-8AA5-53A14806FF6D}"/>
              </a:ext>
            </a:extLst>
          </p:cNvPr>
          <p:cNvGrpSpPr/>
          <p:nvPr/>
        </p:nvGrpSpPr>
        <p:grpSpPr>
          <a:xfrm>
            <a:off x="7367006" y="2528758"/>
            <a:ext cx="1154285" cy="1182392"/>
            <a:chOff x="2636780" y="5113644"/>
            <a:chExt cx="1154285" cy="1182392"/>
          </a:xfrm>
        </p:grpSpPr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FC4A059-2C21-4BAC-A2CC-D7882F17CB43}"/>
                </a:ext>
              </a:extLst>
            </p:cNvPr>
            <p:cNvCxnSpPr/>
            <p:nvPr/>
          </p:nvCxnSpPr>
          <p:spPr>
            <a:xfrm flipV="1">
              <a:off x="3238724" y="5113644"/>
              <a:ext cx="0" cy="97933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圆角矩形 1">
              <a:extLst>
                <a:ext uri="{FF2B5EF4-FFF2-40B4-BE49-F238E27FC236}">
                  <a16:creationId xmlns:a16="http://schemas.microsoft.com/office/drawing/2014/main" id="{FFBFF26C-C799-4BCE-8C8E-39D0B7DC6889}"/>
                </a:ext>
              </a:extLst>
            </p:cNvPr>
            <p:cNvSpPr/>
            <p:nvPr/>
          </p:nvSpPr>
          <p:spPr>
            <a:xfrm>
              <a:off x="2636780" y="5676834"/>
              <a:ext cx="1154285" cy="619202"/>
            </a:xfrm>
            <a:prstGeom prst="roundRect">
              <a:avLst/>
            </a:prstGeom>
            <a:solidFill>
              <a:srgbClr val="92D050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7" tIns="60953" rIns="121907" bIns="6095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宋体" panose="02010600030101010101" pitchFamily="2" charset="-122"/>
                  <a:cs typeface="+mn-cs"/>
                </a:rPr>
                <a:t>Toång</a:t>
              </a:r>
              <a:endParaRPr kumimoji="0" lang="zh-CN" alt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88" name="Oval 87">
            <a:extLst>
              <a:ext uri="{FF2B5EF4-FFF2-40B4-BE49-F238E27FC236}">
                <a16:creationId xmlns:a16="http://schemas.microsoft.com/office/drawing/2014/main" id="{D6C4076E-6456-466F-BFF3-C34B14E7C7C1}"/>
              </a:ext>
            </a:extLst>
          </p:cNvPr>
          <p:cNvSpPr/>
          <p:nvPr/>
        </p:nvSpPr>
        <p:spPr>
          <a:xfrm>
            <a:off x="1115140" y="5218381"/>
            <a:ext cx="1164433" cy="117313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ysClr val="windowText" lastClr="000000"/>
                </a:solidFill>
              </a:rPr>
              <a:t>7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6CDDA94B-18C9-4C20-A33F-47200CBF222E}"/>
              </a:ext>
            </a:extLst>
          </p:cNvPr>
          <p:cNvSpPr/>
          <p:nvPr/>
        </p:nvSpPr>
        <p:spPr>
          <a:xfrm>
            <a:off x="5267612" y="1494570"/>
            <a:ext cx="1130256" cy="106386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12544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55136" y="1464645"/>
            <a:ext cx="11887200" cy="524786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Cộng như thế nào?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1" r="31056" b="61039"/>
          <a:stretch/>
        </p:blipFill>
        <p:spPr>
          <a:xfrm>
            <a:off x="5175728" y="-401358"/>
            <a:ext cx="1846016" cy="18501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F0A033-148F-42F4-84FF-BD40A2E4DF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925" y="1141930"/>
            <a:ext cx="5716069" cy="57160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9BDAE8-3F07-4B2A-9BE0-EA1452663A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292" y="1990524"/>
            <a:ext cx="5347258" cy="485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23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7" y="-377034"/>
            <a:ext cx="2936383" cy="2833352"/>
            <a:chOff x="4656007" y="-377034"/>
            <a:chExt cx="2936383" cy="28333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7" y="-377034"/>
              <a:ext cx="2833352" cy="28333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59038" y="927279"/>
              <a:ext cx="2833352" cy="639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Thực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hành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01521" y="1931831"/>
            <a:ext cx="837127" cy="812530"/>
            <a:chOff x="901521" y="1931831"/>
            <a:chExt cx="837127" cy="812530"/>
          </a:xfrm>
        </p:grpSpPr>
        <p:sp>
          <p:nvSpPr>
            <p:cNvPr id="6" name="Flowchart: Extract 5"/>
            <p:cNvSpPr/>
            <p:nvPr/>
          </p:nvSpPr>
          <p:spPr>
            <a:xfrm>
              <a:off x="901521" y="1931831"/>
              <a:ext cx="837127" cy="656823"/>
            </a:xfrm>
            <a:prstGeom prst="flowChartExtract">
              <a:avLst/>
            </a:prstGeom>
            <a:solidFill>
              <a:srgbClr val="009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88265" y="1931831"/>
              <a:ext cx="540912" cy="8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38648" y="1931831"/>
            <a:ext cx="4477556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en-US" sz="3200" b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</a:t>
            </a:r>
            <a:r>
              <a:rPr lang="vi-VN" sz="3200" b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ìm số hạng chưa biết.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55370" y="2931064"/>
            <a:ext cx="223663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con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911D7E9-0BC6-48F6-BD1B-ACA9B138AF84}"/>
              </a:ext>
            </a:extLst>
          </p:cNvPr>
          <p:cNvSpPr txBox="1"/>
          <p:nvPr/>
        </p:nvSpPr>
        <p:spPr>
          <a:xfrm>
            <a:off x="1243150" y="2732584"/>
            <a:ext cx="4477556" cy="754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en-US" sz="3600" b="1" i="1">
                <a:solidFill>
                  <a:sysClr val="windowText" lastClr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Mẫu:</a:t>
            </a:r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.?. + 37 = 50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55B95F-C608-4951-98BC-14C3800686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385" y="2288352"/>
            <a:ext cx="6110710" cy="41897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0812964-8CEF-4AD5-9244-8BB93ACE89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521" y="5328007"/>
            <a:ext cx="2010733" cy="4196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87D65D7-D76B-46F5-8908-0C50A9A275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596" y="4912282"/>
            <a:ext cx="734589" cy="117440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8340DFB4-39A9-4437-8186-E64CB90645AB}"/>
              </a:ext>
            </a:extLst>
          </p:cNvPr>
          <p:cNvSpPr txBox="1"/>
          <p:nvPr/>
        </p:nvSpPr>
        <p:spPr>
          <a:xfrm>
            <a:off x="1179096" y="3757697"/>
            <a:ext cx="4477556" cy="2194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pt-BR" sz="3600" b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a)</a:t>
            </a:r>
            <a:r>
              <a:rPr lang="pt-BR" sz="3600" b="1">
                <a:solidFill>
                  <a:sysClr val="windowText" lastClr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.?. + 15 = 42</a:t>
            </a:r>
          </a:p>
          <a:p>
            <a:pPr lvl="0" algn="just">
              <a:lnSpc>
                <a:spcPct val="130000"/>
              </a:lnSpc>
            </a:pPr>
            <a:r>
              <a:rPr lang="pt-BR" sz="3600" b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b)</a:t>
            </a:r>
            <a:r>
              <a:rPr lang="pt-BR" sz="3600" b="1">
                <a:solidFill>
                  <a:sysClr val="windowText" lastClr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61 + .?. = 83</a:t>
            </a:r>
          </a:p>
          <a:p>
            <a:pPr lvl="0" algn="just">
              <a:lnSpc>
                <a:spcPct val="130000"/>
              </a:lnSpc>
            </a:pPr>
            <a:r>
              <a:rPr lang="pt-BR" sz="3600" b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c)</a:t>
            </a:r>
            <a:r>
              <a:rPr lang="pt-BR" sz="3600" b="1">
                <a:solidFill>
                  <a:sysClr val="windowText" lastClr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28 + .?. = 77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C102DFD-2E74-46C9-879D-1DD6E2B86C85}"/>
              </a:ext>
            </a:extLst>
          </p:cNvPr>
          <p:cNvGrpSpPr/>
          <p:nvPr/>
        </p:nvGrpSpPr>
        <p:grpSpPr>
          <a:xfrm>
            <a:off x="8856371" y="2588654"/>
            <a:ext cx="4494727" cy="4494727"/>
            <a:chOff x="9040090" y="2588654"/>
            <a:chExt cx="4494727" cy="449472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1194D109-EEDD-4F05-97B4-206843D982BB}"/>
                </a:ext>
              </a:extLst>
            </p:cNvPr>
            <p:cNvGrpSpPr/>
            <p:nvPr/>
          </p:nvGrpSpPr>
          <p:grpSpPr>
            <a:xfrm>
              <a:off x="9040090" y="2588654"/>
              <a:ext cx="4494727" cy="4494727"/>
              <a:chOff x="8710073" y="2588654"/>
              <a:chExt cx="4494727" cy="4494727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7B40B61A-5D97-468C-8E34-1B480D96E9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10073" y="2588654"/>
                <a:ext cx="4494727" cy="4494727"/>
              </a:xfrm>
              <a:prstGeom prst="rect">
                <a:avLst/>
              </a:prstGeom>
            </p:spPr>
          </p:pic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4C5ABFEC-37ED-4825-9933-B63219BB25CE}"/>
                  </a:ext>
                </a:extLst>
              </p:cNvPr>
              <p:cNvSpPr/>
              <p:nvPr/>
            </p:nvSpPr>
            <p:spPr>
              <a:xfrm>
                <a:off x="9955370" y="2942355"/>
                <a:ext cx="1967982" cy="721217"/>
              </a:xfrm>
              <a:prstGeom prst="rect">
                <a:avLst/>
              </a:prstGeom>
              <a:solidFill>
                <a:srgbClr val="5380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Han Sans Regular"/>
                  <a:cs typeface="+mn-cs"/>
                </a:endParaRP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4853F73-DF13-4638-8556-BDD0E3C25544}"/>
                </a:ext>
              </a:extLst>
            </p:cNvPr>
            <p:cNvSpPr txBox="1"/>
            <p:nvPr/>
          </p:nvSpPr>
          <p:spPr>
            <a:xfrm>
              <a:off x="10285387" y="2931064"/>
              <a:ext cx="2236630" cy="732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Bảng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38" grpId="0"/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55B95F-C608-4951-98BC-14C3800686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236" y="1622665"/>
            <a:ext cx="7331527" cy="50267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06870" y="5082534"/>
            <a:ext cx="2712880" cy="639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42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- 15 = 27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j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57F31F-934A-4394-B43B-06FED0FAE1B3}"/>
              </a:ext>
            </a:extLst>
          </p:cNvPr>
          <p:cNvSpPr txBox="1"/>
          <p:nvPr/>
        </p:nvSpPr>
        <p:spPr>
          <a:xfrm>
            <a:off x="685800" y="1245478"/>
            <a:ext cx="6096000" cy="754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pt-BR" sz="3600" b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a)</a:t>
            </a:r>
            <a:r>
              <a:rPr lang="pt-BR" sz="3600" b="1">
                <a:solidFill>
                  <a:sysClr val="windowText" lastClr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.?. + 15 = 42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AD51593-B7E0-4CED-9239-D730768AEF55}"/>
              </a:ext>
            </a:extLst>
          </p:cNvPr>
          <p:cNvGrpSpPr/>
          <p:nvPr/>
        </p:nvGrpSpPr>
        <p:grpSpPr>
          <a:xfrm>
            <a:off x="7417535" y="4514120"/>
            <a:ext cx="1182142" cy="1837412"/>
            <a:chOff x="2676723" y="2960628"/>
            <a:chExt cx="1182142" cy="183741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653E3DA-EED8-48B4-91DB-4996AB142B3B}"/>
                </a:ext>
              </a:extLst>
            </p:cNvPr>
            <p:cNvSpPr txBox="1"/>
            <p:nvPr/>
          </p:nvSpPr>
          <p:spPr>
            <a:xfrm>
              <a:off x="2931586" y="2960628"/>
              <a:ext cx="927279" cy="754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42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241FF96-6062-4D4E-9D15-9FF5F9C98153}"/>
                </a:ext>
              </a:extLst>
            </p:cNvPr>
            <p:cNvSpPr txBox="1"/>
            <p:nvPr/>
          </p:nvSpPr>
          <p:spPr>
            <a:xfrm>
              <a:off x="2676723" y="3329936"/>
              <a:ext cx="742803" cy="754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-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97C174F-595D-4675-8ABC-93E0D2D82838}"/>
                </a:ext>
              </a:extLst>
            </p:cNvPr>
            <p:cNvSpPr txBox="1"/>
            <p:nvPr/>
          </p:nvSpPr>
          <p:spPr>
            <a:xfrm>
              <a:off x="2936930" y="3483623"/>
              <a:ext cx="742803" cy="754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15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8ACB8D3-B440-4E39-A01C-1B840457E45E}"/>
                </a:ext>
              </a:extLst>
            </p:cNvPr>
            <p:cNvSpPr txBox="1"/>
            <p:nvPr/>
          </p:nvSpPr>
          <p:spPr>
            <a:xfrm>
              <a:off x="2975932" y="4043666"/>
              <a:ext cx="742802" cy="754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27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054FDB2-ACC5-4279-87CA-8B8CA3B56C33}"/>
                </a:ext>
              </a:extLst>
            </p:cNvPr>
            <p:cNvCxnSpPr/>
            <p:nvPr/>
          </p:nvCxnSpPr>
          <p:spPr>
            <a:xfrm>
              <a:off x="2876446" y="4168063"/>
              <a:ext cx="803287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549104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55B95F-C608-4951-98BC-14C3800686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236" y="1622665"/>
            <a:ext cx="7331527" cy="50267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06870" y="5082534"/>
            <a:ext cx="2712880" cy="639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83 - 61 = 22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j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57F31F-934A-4394-B43B-06FED0FAE1B3}"/>
              </a:ext>
            </a:extLst>
          </p:cNvPr>
          <p:cNvSpPr txBox="1"/>
          <p:nvPr/>
        </p:nvSpPr>
        <p:spPr>
          <a:xfrm>
            <a:off x="685800" y="1245478"/>
            <a:ext cx="6096000" cy="754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b)</a:t>
            </a:r>
            <a:r>
              <a:rPr kumimoji="0" lang="pt-BR" sz="3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61 + .?. = 83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AD51593-B7E0-4CED-9239-D730768AEF55}"/>
              </a:ext>
            </a:extLst>
          </p:cNvPr>
          <p:cNvGrpSpPr/>
          <p:nvPr/>
        </p:nvGrpSpPr>
        <p:grpSpPr>
          <a:xfrm>
            <a:off x="7417535" y="4514120"/>
            <a:ext cx="1182142" cy="1837412"/>
            <a:chOff x="2676723" y="2960628"/>
            <a:chExt cx="1182142" cy="183741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653E3DA-EED8-48B4-91DB-4996AB142B3B}"/>
                </a:ext>
              </a:extLst>
            </p:cNvPr>
            <p:cNvSpPr txBox="1"/>
            <p:nvPr/>
          </p:nvSpPr>
          <p:spPr>
            <a:xfrm>
              <a:off x="2931586" y="2960628"/>
              <a:ext cx="927279" cy="754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>
                  <a:solidFill>
                    <a:prstClr val="white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83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241FF96-6062-4D4E-9D15-9FF5F9C98153}"/>
                </a:ext>
              </a:extLst>
            </p:cNvPr>
            <p:cNvSpPr txBox="1"/>
            <p:nvPr/>
          </p:nvSpPr>
          <p:spPr>
            <a:xfrm>
              <a:off x="2676723" y="3329936"/>
              <a:ext cx="299209" cy="754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-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97C174F-595D-4675-8ABC-93E0D2D82838}"/>
                </a:ext>
              </a:extLst>
            </p:cNvPr>
            <p:cNvSpPr txBox="1"/>
            <p:nvPr/>
          </p:nvSpPr>
          <p:spPr>
            <a:xfrm>
              <a:off x="2936930" y="3483623"/>
              <a:ext cx="742803" cy="754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61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8ACB8D3-B440-4E39-A01C-1B840457E45E}"/>
                </a:ext>
              </a:extLst>
            </p:cNvPr>
            <p:cNvSpPr txBox="1"/>
            <p:nvPr/>
          </p:nvSpPr>
          <p:spPr>
            <a:xfrm>
              <a:off x="2975932" y="4043666"/>
              <a:ext cx="742802" cy="754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22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054FDB2-ACC5-4279-87CA-8B8CA3B56C33}"/>
                </a:ext>
              </a:extLst>
            </p:cNvPr>
            <p:cNvCxnSpPr/>
            <p:nvPr/>
          </p:nvCxnSpPr>
          <p:spPr>
            <a:xfrm>
              <a:off x="2876446" y="4168063"/>
              <a:ext cx="803287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38307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55B95F-C608-4951-98BC-14C3800686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236" y="1622665"/>
            <a:ext cx="7331527" cy="50267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06870" y="5082534"/>
            <a:ext cx="2712880" cy="639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77 - 28 = 49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j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57F31F-934A-4394-B43B-06FED0FAE1B3}"/>
              </a:ext>
            </a:extLst>
          </p:cNvPr>
          <p:cNvSpPr txBox="1"/>
          <p:nvPr/>
        </p:nvSpPr>
        <p:spPr>
          <a:xfrm>
            <a:off x="685800" y="1245478"/>
            <a:ext cx="6096000" cy="754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c)</a:t>
            </a:r>
            <a:r>
              <a:rPr kumimoji="0" lang="pt-BR" sz="3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28 + .?. = 77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AD51593-B7E0-4CED-9239-D730768AEF55}"/>
              </a:ext>
            </a:extLst>
          </p:cNvPr>
          <p:cNvGrpSpPr/>
          <p:nvPr/>
        </p:nvGrpSpPr>
        <p:grpSpPr>
          <a:xfrm>
            <a:off x="7417535" y="4514120"/>
            <a:ext cx="1182142" cy="1837412"/>
            <a:chOff x="2676723" y="2960628"/>
            <a:chExt cx="1182142" cy="183741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653E3DA-EED8-48B4-91DB-4996AB142B3B}"/>
                </a:ext>
              </a:extLst>
            </p:cNvPr>
            <p:cNvSpPr txBox="1"/>
            <p:nvPr/>
          </p:nvSpPr>
          <p:spPr>
            <a:xfrm>
              <a:off x="2931586" y="2960628"/>
              <a:ext cx="927279" cy="754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>
                  <a:solidFill>
                    <a:prstClr val="white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77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241FF96-6062-4D4E-9D15-9FF5F9C98153}"/>
                </a:ext>
              </a:extLst>
            </p:cNvPr>
            <p:cNvSpPr txBox="1"/>
            <p:nvPr/>
          </p:nvSpPr>
          <p:spPr>
            <a:xfrm>
              <a:off x="2676723" y="3329936"/>
              <a:ext cx="299209" cy="754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-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97C174F-595D-4675-8ABC-93E0D2D82838}"/>
                </a:ext>
              </a:extLst>
            </p:cNvPr>
            <p:cNvSpPr txBox="1"/>
            <p:nvPr/>
          </p:nvSpPr>
          <p:spPr>
            <a:xfrm>
              <a:off x="2936930" y="3483623"/>
              <a:ext cx="742803" cy="754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28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8ACB8D3-B440-4E39-A01C-1B840457E45E}"/>
                </a:ext>
              </a:extLst>
            </p:cNvPr>
            <p:cNvSpPr txBox="1"/>
            <p:nvPr/>
          </p:nvSpPr>
          <p:spPr>
            <a:xfrm>
              <a:off x="2975932" y="4043666"/>
              <a:ext cx="742802" cy="754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49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054FDB2-ACC5-4279-87CA-8B8CA3B56C33}"/>
                </a:ext>
              </a:extLst>
            </p:cNvPr>
            <p:cNvCxnSpPr/>
            <p:nvPr/>
          </p:nvCxnSpPr>
          <p:spPr>
            <a:xfrm>
              <a:off x="2876446" y="4168063"/>
              <a:ext cx="803287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78497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89431" y="2614411"/>
            <a:ext cx="4790941" cy="132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E7BB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LUYỆN TẬP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49971" r="82785" b="406"/>
          <a:stretch/>
        </p:blipFill>
        <p:spPr>
          <a:xfrm flipH="1">
            <a:off x="1661374" y="1236371"/>
            <a:ext cx="3616548" cy="672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64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1010694" y="620040"/>
            <a:ext cx="766590" cy="71408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77284" y="586782"/>
            <a:ext cx="5706728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Giải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bài toán theo tóm tắt sau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1008">
            <a:off x="-427789" y="4394157"/>
            <a:ext cx="3643555" cy="364355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8324E6E-97DD-42EE-B4D2-4A7C726BB81C}"/>
              </a:ext>
            </a:extLst>
          </p:cNvPr>
          <p:cNvSpPr txBox="1"/>
          <p:nvPr/>
        </p:nvSpPr>
        <p:spPr>
          <a:xfrm>
            <a:off x="1889826" y="1837347"/>
            <a:ext cx="5706728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Tóm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tắt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9D1ED4-A938-48F7-ABF6-DAE45CB9AC82}"/>
              </a:ext>
            </a:extLst>
          </p:cNvPr>
          <p:cNvSpPr txBox="1"/>
          <p:nvPr/>
        </p:nvSpPr>
        <p:spPr>
          <a:xfrm>
            <a:off x="595597" y="2556004"/>
            <a:ext cx="5706728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  <a:defRPr/>
            </a:pPr>
            <a:r>
              <a:rPr lang="en-US" sz="3200" b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Cả nam và nữ: 35 bạn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8A5918-2381-4D0B-BDE2-C49424FB949D}"/>
              </a:ext>
            </a:extLst>
          </p:cNvPr>
          <p:cNvSpPr txBox="1"/>
          <p:nvPr/>
        </p:nvSpPr>
        <p:spPr>
          <a:xfrm>
            <a:off x="595597" y="3225271"/>
            <a:ext cx="5706728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  <a:defRPr/>
            </a:pPr>
            <a:r>
              <a:rPr lang="en-US" sz="3200" b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Nữ: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5EC5EA-35E5-4C15-B65D-CFF3FDE37826}"/>
              </a:ext>
            </a:extLst>
          </p:cNvPr>
          <p:cNvSpPr txBox="1"/>
          <p:nvPr/>
        </p:nvSpPr>
        <p:spPr>
          <a:xfrm>
            <a:off x="3107966" y="3191264"/>
            <a:ext cx="5706728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  <a:defRPr/>
            </a:pPr>
            <a:r>
              <a:rPr lang="en-US" sz="3200" b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19 bạn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36334F-3209-429E-8F99-66C9141941F0}"/>
              </a:ext>
            </a:extLst>
          </p:cNvPr>
          <p:cNvSpPr txBox="1"/>
          <p:nvPr/>
        </p:nvSpPr>
        <p:spPr>
          <a:xfrm>
            <a:off x="595597" y="3909493"/>
            <a:ext cx="5706728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  <a:defRPr/>
            </a:pPr>
            <a:r>
              <a:rPr lang="en-US" sz="3200" b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Nam: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79427B-E2BE-4C74-B42D-0DD2AF4B6FD7}"/>
              </a:ext>
            </a:extLst>
          </p:cNvPr>
          <p:cNvSpPr txBox="1"/>
          <p:nvPr/>
        </p:nvSpPr>
        <p:spPr>
          <a:xfrm>
            <a:off x="3107966" y="3875486"/>
            <a:ext cx="5706728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  <a:defRPr/>
            </a:pPr>
            <a:r>
              <a:rPr lang="en-US" sz="3200" b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.... bạn?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050B13F-E770-41E6-9561-AF3AA527C8D6}"/>
              </a:ext>
            </a:extLst>
          </p:cNvPr>
          <p:cNvSpPr txBox="1"/>
          <p:nvPr/>
        </p:nvSpPr>
        <p:spPr>
          <a:xfrm>
            <a:off x="7701979" y="1802446"/>
            <a:ext cx="5706728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Bài giải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F977883-59BF-412E-AE4C-61B54A5F3316}"/>
              </a:ext>
            </a:extLst>
          </p:cNvPr>
          <p:cNvSpPr txBox="1"/>
          <p:nvPr/>
        </p:nvSpPr>
        <p:spPr>
          <a:xfrm>
            <a:off x="7117049" y="2566039"/>
            <a:ext cx="5706728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  <a:defRPr/>
            </a:pPr>
            <a:r>
              <a:rPr lang="en-US" sz="3200" b="1">
                <a:solidFill>
                  <a:srgbClr val="00B0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Số bạn nam là: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4263F0A-6408-4D25-AD69-8BADBFCD9C27}"/>
              </a:ext>
            </a:extLst>
          </p:cNvPr>
          <p:cNvSpPr txBox="1"/>
          <p:nvPr/>
        </p:nvSpPr>
        <p:spPr>
          <a:xfrm>
            <a:off x="6851368" y="3201299"/>
            <a:ext cx="5706728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  <a:defRPr/>
            </a:pPr>
            <a:r>
              <a:rPr lang="en-US" sz="3200" b="1">
                <a:solidFill>
                  <a:srgbClr val="00B0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35 – 19 = 16 ( bạn)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6D5454-3F41-4A47-B4B8-94215095570E}"/>
              </a:ext>
            </a:extLst>
          </p:cNvPr>
          <p:cNvSpPr txBox="1"/>
          <p:nvPr/>
        </p:nvSpPr>
        <p:spPr>
          <a:xfrm>
            <a:off x="8311579" y="3885747"/>
            <a:ext cx="5706728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  <a:defRPr/>
            </a:pPr>
            <a:r>
              <a:rPr lang="en-US" sz="3200" b="1">
                <a:solidFill>
                  <a:srgbClr val="00B05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Đáp số: 16 bạn.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7598535-235E-4DB5-8F3B-EA8DA47F6F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952" y="3963600"/>
            <a:ext cx="3908588" cy="27908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8" grpId="0"/>
      <p:bldP spid="20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50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766" y="2211143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500" y="2810815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656" y="1611470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p Sea Stars Stickers for Android &amp;amp; iOS | Gfyca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35" y="5504665"/>
            <a:ext cx="1240664" cy="12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53897" y="3890814"/>
            <a:ext cx="1378038" cy="1118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12673" y="5622692"/>
            <a:ext cx="1378038" cy="1118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1980" r="51457" b="63648"/>
          <a:stretch/>
        </p:blipFill>
        <p:spPr>
          <a:xfrm flipH="1">
            <a:off x="12513559" y="4532981"/>
            <a:ext cx="1378038" cy="1118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9" t="5542" r="29635" b="60086"/>
          <a:stretch/>
        </p:blipFill>
        <p:spPr>
          <a:xfrm flipH="1">
            <a:off x="868002" y="6427042"/>
            <a:ext cx="2486650" cy="20178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4" t="3167" r="2470" b="56041"/>
          <a:stretch/>
        </p:blipFill>
        <p:spPr>
          <a:xfrm>
            <a:off x="11701287" y="5991241"/>
            <a:ext cx="2106876" cy="2005389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2264449" y="0"/>
            <a:ext cx="5224269" cy="304424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GIẢI CỨU CÁ HEO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562726" y="-306574"/>
            <a:ext cx="4399805" cy="48383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6616244" y="560094"/>
            <a:ext cx="1744947" cy="1989091"/>
          </a:xfrm>
          <a:prstGeom prst="rect">
            <a:avLst/>
          </a:prstGeom>
        </p:spPr>
      </p:pic>
      <p:pic>
        <p:nvPicPr>
          <p:cNvPr id="8" name="5c8f628dd03f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24316" y="518355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00959" y="4920285"/>
            <a:ext cx="1378038" cy="111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655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1.15352 0.00162 " pathEditMode="relative" rAng="0" ptsTypes="AA">
                                      <p:cBhvr>
                                        <p:cTn id="21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69" y="6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1.20664 0.00394 " pathEditMode="relative" rAng="0" ptsTypes="AA">
                                      <p:cBhvr>
                                        <p:cTn id="23" dur="1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326" y="18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1.0776 -0.00556 " pathEditMode="relative" rAng="0" ptsTypes="AA">
                                      <p:cBhvr>
                                        <p:cTn id="25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-27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1.1711 0.02546 " pathEditMode="relative" rAng="0" ptsTypes="AA">
                                      <p:cBhvr>
                                        <p:cTn id="27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127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1.00964 0.03611 " pathEditMode="relative" rAng="0" ptsTypes="AA">
                                      <p:cBhvr>
                                        <p:cTn id="29" dur="29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82" y="180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1.17109 0.01759 " pathEditMode="relative" rAng="0" ptsTypes="AA">
                                      <p:cBhvr>
                                        <p:cTn id="31" dur="2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88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1.19062 0.03426 " pathEditMode="relative" rAng="0" ptsTypes="AA">
                                      <p:cBhvr>
                                        <p:cTn id="33" dur="1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31" y="171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97916 -0.90556 " pathEditMode="relative" rAng="0" ptsTypes="AA">
                                      <p:cBhvr>
                                        <p:cTn id="35" dur="2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58" y="-45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89271 -1.07083 " pathEditMode="relative" rAng="0" ptsTypes="AA">
                                      <p:cBhvr>
                                        <p:cTn id="37" dur="3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35" y="-5354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7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82614" y="2640169"/>
            <a:ext cx="4700789" cy="132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CỦNG CỐ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1777284" y="0"/>
            <a:ext cx="4172755" cy="776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440121" y="218941"/>
            <a:ext cx="11346876" cy="640042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 rot="490340">
            <a:off x="-796564" y="2054193"/>
            <a:ext cx="4912151" cy="540173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C24E452-0079-456D-B0B7-3C6CCE280786}"/>
              </a:ext>
            </a:extLst>
          </p:cNvPr>
          <p:cNvGrpSpPr/>
          <p:nvPr/>
        </p:nvGrpSpPr>
        <p:grpSpPr>
          <a:xfrm>
            <a:off x="5620942" y="997829"/>
            <a:ext cx="4291809" cy="2455234"/>
            <a:chOff x="5620942" y="997829"/>
            <a:chExt cx="4291809" cy="2455234"/>
          </a:xfrm>
        </p:grpSpPr>
        <p:sp>
          <p:nvSpPr>
            <p:cNvPr id="35" name="Round Diagonal Corner Rectangle 34"/>
            <p:cNvSpPr/>
            <p:nvPr/>
          </p:nvSpPr>
          <p:spPr>
            <a:xfrm>
              <a:off x="5620942" y="997829"/>
              <a:ext cx="4291809" cy="2174084"/>
            </a:xfrm>
            <a:prstGeom prst="round2DiagRect">
              <a:avLst/>
            </a:prstGeom>
            <a:solidFill>
              <a:schemeClr val="bg1"/>
            </a:solidFill>
            <a:ln w="57150">
              <a:solidFill>
                <a:srgbClr val="92D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836486" y="1144739"/>
              <a:ext cx="388941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600" b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Muốn tìm số hạng chưa biết ta làm thế nào?</a:t>
              </a:r>
            </a:p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4209882" y="3991542"/>
            <a:ext cx="7185366" cy="152704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 tìm số hạng chưa biết, ta lấy tổng trừ đi số hạng kia. </a:t>
            </a:r>
            <a:endParaRPr lang="vi-VN" sz="4400" b="1" dirty="0" err="1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3193448" y="4401466"/>
            <a:ext cx="824248" cy="707195"/>
          </a:xfrm>
          <a:prstGeom prst="rightArrow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2591" y="1828801"/>
            <a:ext cx="7134896" cy="2540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Calibri" panose="020F0502020204030204" pitchFamily="34" charset="0"/>
              </a:rPr>
              <a:t>CHÀO TẠM BIỆT VÀ HẸN GẶP LẠI</a:t>
            </a: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6221" y="857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50630" y="677519"/>
            <a:ext cx="5692462" cy="33098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708338" y="277845"/>
            <a:ext cx="5731099" cy="630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06905" y="273051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21 + 8 = 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29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3678446" y="497184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15"/>
          <a:stretch/>
        </p:blipFill>
        <p:spPr>
          <a:xfrm>
            <a:off x="7843655" y="-565629"/>
            <a:ext cx="4401358" cy="59678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706228" y="851769"/>
            <a:ext cx="4510288" cy="4959822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647377" y="2758266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5803035" y="2764561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loud 16"/>
          <p:cNvSpPr/>
          <p:nvPr/>
        </p:nvSpPr>
        <p:spPr>
          <a:xfrm>
            <a:off x="3700216" y="4994988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9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7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599" y="390494"/>
            <a:ext cx="5135272" cy="4108218"/>
          </a:xfrm>
          <a:prstGeom prst="rect">
            <a:avLst/>
          </a:prstGeom>
        </p:spPr>
      </p:pic>
      <p:pic>
        <p:nvPicPr>
          <p:cNvPr id="21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2614" y="42366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96523 -0.2289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55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2318 3.7037E-6 C 0.03411 3.7037E-6 0.04635 -0.01389 0.05742 -0.01598 C 0.06562 -0.01598 0.08047 -0.00301 0.0875 -0.00301 C 0.09687 -0.00301 0.10651 -0.00695 0.12422 -0.00695 L 0.13659 -0.16204 L 0.15026 0.025 L 0.16666 3.7037E-6 L 0.18034 -0.00695 L 0.21302 -0.00093 C 0.22812 -0.00394 0.24049 -0.0169 0.25534 -0.02199 C 0.26094 -0.02292 0.27318 -0.02408 0.28138 -0.02199 C 0.28958 -0.01991 0.29648 -0.00602 0.29909 -0.0051 C 0.30325 -0.00093 0.31289 -0.0051 0.31823 -0.00301 L 0.32656 3.7037E-6 L 0.34153 3.7037E-6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-685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4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8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1759039" y="1252271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18 - 7 =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239333" y="393922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4534434" y="3952154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8829535" y="395215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6"/>
          <a:stretch/>
        </p:blipFill>
        <p:spPr>
          <a:xfrm>
            <a:off x="7606892" y="424722"/>
            <a:ext cx="4654639" cy="45239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264785" y="169047"/>
            <a:ext cx="4510288" cy="4959822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95884" y="3939224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4603966" y="3950901"/>
            <a:ext cx="3123129" cy="1909293"/>
          </a:xfrm>
          <a:prstGeom prst="cloud">
            <a:avLst/>
          </a:prstGeom>
          <a:solidFill>
            <a:srgbClr val="B8E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851197" y="395090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3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666" y="573835"/>
            <a:ext cx="5135272" cy="4108218"/>
          </a:xfrm>
          <a:prstGeom prst="rect">
            <a:avLst/>
          </a:prstGeom>
        </p:spPr>
      </p:pic>
      <p:pic>
        <p:nvPicPr>
          <p:cNvPr id="25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55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0.93541 -0.0895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71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2871 L 0.03125 -0.02871 C 0.04584 -0.02871 0.06224 -0.04005 0.07709 -0.04167 C 0.08802 -0.04167 0.10808 -0.03102 0.11745 -0.03102 C 0.13008 -0.03102 0.14297 -0.03426 0.1668 -0.03426 L 0.18334 -0.16204 L 0.2017 -0.00787 L 0.22357 -0.02871 L 0.24206 -0.03426 L 0.28594 -0.0294 C 0.30625 -0.03195 0.32266 -0.0426 0.34271 -0.04676 C 0.35013 -0.04746 0.36667 -0.04838 0.37761 -0.04676 C 0.38855 -0.04491 0.39792 -0.03357 0.40144 -0.03287 C 0.4069 -0.0294 0.4198 -0.03287 0.42696 -0.03102 L 0.43829 -0.02871 L 0.45834 -0.02871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750 - 200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5762615" y="2731704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540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3429275" y="485987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550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09277" y="169047"/>
            <a:ext cx="4510288" cy="4959822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3384582" y="4878218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550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719291" y="2780887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5676712" y="266585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540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7711" y="13865"/>
            <a:ext cx="7250806" cy="4078578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19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2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7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87813 -0.1310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06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19"/>
                            </p:stCondLst>
                            <p:childTnLst>
                              <p:par>
                                <p:cTn id="30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03268 -2.22222E-6 C 0.04779 -2.22222E-6 0.0651 -0.01736 0.08047 -0.01991 C 0.09206 -0.01991 0.11302 -0.00347 0.12279 -0.00347 C 0.13607 -0.00347 0.14961 -0.00856 0.17448 -0.00856 L 0.19167 -0.2037 L 0.21094 0.03195 L 0.23398 -2.22222E-6 L 0.25312 -0.00856 L 0.29922 -0.00092 C 0.32044 -0.00486 0.33763 -0.02106 0.35859 -0.02754 C 0.36641 -0.0287 0.38359 -0.03009 0.39505 -0.02754 C 0.40664 -0.02477 0.41628 -0.00741 0.42018 -0.00625 C 0.42591 -0.00092 0.43932 -0.00625 0.44674 -0.00347 L 0.45859 -2.22222E-6 L 0.47969 -2.22222E-6 " pathEditMode="relative" rAng="0" ptsTypes="AAAAAAAAAAAAAAAA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84" y="-858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103031" y="1076335"/>
            <a:ext cx="5731099" cy="630230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5254581" y="1722549"/>
            <a:ext cx="6433836" cy="341290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195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pic>
        <p:nvPicPr>
          <p:cNvPr id="12" name="Masetti - Our Own Heaven">
            <a:hlinkClick r:id="" action="ppaction://media"/>
            <a:extLst>
              <a:ext uri="{FF2B5EF4-FFF2-40B4-BE49-F238E27FC236}">
                <a16:creationId xmlns:a16="http://schemas.microsoft.com/office/drawing/2014/main" id="{BCBDBF1F-5A08-4BC1-A338-A852288EE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3000" y="1333942"/>
            <a:ext cx="406400" cy="406400"/>
          </a:xfrm>
          <a:prstGeom prst="rect">
            <a:avLst/>
          </a:prstGeom>
        </p:spPr>
      </p:pic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185164" y="484861"/>
            <a:ext cx="6001047" cy="70788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E7B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文本框 18">
            <a:extLst>
              <a:ext uri="{FF2B5EF4-FFF2-40B4-BE49-F238E27FC236}">
                <a16:creationId xmlns:a16="http://schemas.microsoft.com/office/drawing/2014/main" id="{1CD83091-F79D-45A9-9975-EA71DE2C09C9}"/>
              </a:ext>
            </a:extLst>
          </p:cNvPr>
          <p:cNvSpPr txBox="1"/>
          <p:nvPr/>
        </p:nvSpPr>
        <p:spPr>
          <a:xfrm>
            <a:off x="2786637" y="3680176"/>
            <a:ext cx="6689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TÌM</a:t>
            </a:r>
            <a:r>
              <a:rPr kumimoji="0" lang="en-US" altLang="zh-CN" sz="54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SOÁ HAÏNG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+mn-cs"/>
            </a:endParaRPr>
          </a:p>
        </p:txBody>
      </p:sp>
      <p:sp>
        <p:nvSpPr>
          <p:cNvPr id="9" name="文本框 18">
            <a:extLst>
              <a:ext uri="{FF2B5EF4-FFF2-40B4-BE49-F238E27FC236}">
                <a16:creationId xmlns:a16="http://schemas.microsoft.com/office/drawing/2014/main" id="{C418ACEB-3141-4369-A73E-FA8572B029D1}"/>
              </a:ext>
            </a:extLst>
          </p:cNvPr>
          <p:cNvSpPr txBox="1"/>
          <p:nvPr/>
        </p:nvSpPr>
        <p:spPr>
          <a:xfrm>
            <a:off x="3185164" y="2244976"/>
            <a:ext cx="5602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Toaùn</a:t>
            </a:r>
            <a:endParaRPr kumimoji="0" lang="zh-CN" altLang="en-US" sz="40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1" y="2768957"/>
            <a:ext cx="7122017" cy="132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KHÁM PHÁ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8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3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58&quot;/&gt;&lt;/object&gt;&lt;object type=&quot;3&quot; unique_id=&quot;10007&quot;&gt;&lt;property id=&quot;20148&quot; value=&quot;5&quot;/&gt;&lt;property id=&quot;20300&quot; value=&quot;Slide 5&quot;/&gt;&lt;property id=&quot;20307&quot; value=&quot;259&quot;/&gt;&lt;/object&gt;&lt;object type=&quot;3&quot; unique_id=&quot;10008&quot;&gt;&lt;property id=&quot;20148&quot; value=&quot;5&quot;/&gt;&lt;property id=&quot;20300&quot; value=&quot;Slide 6&quot;/&gt;&lt;property id=&quot;20307&quot; value=&quot;260&quot;/&gt;&lt;/object&gt;&lt;object type=&quot;3&quot; unique_id=&quot;10009&quot;&gt;&lt;property id=&quot;20148&quot; value=&quot;5&quot;/&gt;&lt;property id=&quot;20300&quot; value=&quot;Slide 7&quot;/&gt;&lt;property id=&quot;20307&quot; value=&quot;261&quot;/&gt;&lt;/object&gt;&lt;object type=&quot;3&quot; unique_id=&quot;10010&quot;&gt;&lt;property id=&quot;20148&quot; value=&quot;5&quot;/&gt;&lt;property id=&quot;20300&quot; value=&quot;Slide 8&quot;/&gt;&lt;property id=&quot;20307&quot; value=&quot;262&quot;/&gt;&lt;/object&gt;&lt;/object&gt;&lt;object type=&quot;8&quot; unique_id=&quot;10020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245</TotalTime>
  <Words>364</Words>
  <PresentationFormat>Widescreen</PresentationFormat>
  <Paragraphs>103</Paragraphs>
  <Slides>22</Slides>
  <Notes>15</Notes>
  <HiddenSlides>0</HiddenSlides>
  <MMClips>16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等线</vt:lpstr>
      <vt:lpstr>Arial</vt:lpstr>
      <vt:lpstr>Calibri</vt:lpstr>
      <vt:lpstr>Coiny</vt:lpstr>
      <vt:lpstr>Source Han Sans Light</vt:lpstr>
      <vt:lpstr>Source Han Sans Regular</vt:lpstr>
      <vt:lpstr>UTM Cookies</vt:lpstr>
      <vt:lpstr>VNI-Avo</vt:lpstr>
      <vt:lpstr>千图网海量PPT模板www.58pic.com​​​​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 0354473852</dc:creator>
  <dcterms:created xsi:type="dcterms:W3CDTF">2020-08-21T11:13:57Z</dcterms:created>
  <dcterms:modified xsi:type="dcterms:W3CDTF">2022-07-03T14:08:20Z</dcterms:modified>
</cp:coreProperties>
</file>